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8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/>
    <p:restoredTop sz="94658"/>
  </p:normalViewPr>
  <p:slideViewPr>
    <p:cSldViewPr snapToGrid="0" snapToObjects="1">
      <p:cViewPr varScale="1">
        <p:scale>
          <a:sx n="160" d="100"/>
          <a:sy n="160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B2A98-CE62-EF4D-A078-B4D67AFD2560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0674D-D14D-8247-BCD9-D980402B5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64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47834" y="154257"/>
            <a:ext cx="592719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E28B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video is out of date.</a:t>
            </a:r>
          </a:p>
          <a:p>
            <a:pPr algn="ctr"/>
            <a:r>
              <a:rPr lang="en-US" sz="3200" dirty="0">
                <a:solidFill>
                  <a:srgbClr val="E28B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Please see the link to the updated </a:t>
            </a:r>
          </a:p>
          <a:p>
            <a:pPr algn="ctr"/>
            <a:r>
              <a:rPr lang="en-US" sz="3200" dirty="0">
                <a:solidFill>
                  <a:srgbClr val="E28B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video in the description below.</a:t>
            </a:r>
          </a:p>
          <a:p>
            <a:pPr algn="ctr"/>
            <a:r>
              <a:rPr lang="en-US" sz="3200" dirty="0">
                <a:solidFill>
                  <a:srgbClr val="E28B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                                </a:t>
            </a:r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-- Dr. Chuck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79513" y="4724519"/>
            <a:ext cx="1864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Photo: </a:t>
            </a:r>
            <a:r>
              <a:rPr 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Jeffrey Smith</a:t>
            </a:r>
            <a:endParaRPr lang="en-US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9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29</Words>
  <Application>Microsoft Macintosh PowerPoint</Application>
  <PresentationFormat>On-screen Show (16:9)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Severance, Charles</dc:creator>
  <cp:lastModifiedBy>Severance, Charles</cp:lastModifiedBy>
  <cp:revision>6</cp:revision>
  <dcterms:created xsi:type="dcterms:W3CDTF">2019-11-02T15:35:24Z</dcterms:created>
  <dcterms:modified xsi:type="dcterms:W3CDTF">2025-12-31T16:41:50Z</dcterms:modified>
</cp:coreProperties>
</file>